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97" r:id="rId2"/>
    <p:sldId id="398" r:id="rId3"/>
    <p:sldId id="399" r:id="rId4"/>
    <p:sldId id="400" r:id="rId5"/>
    <p:sldId id="415" r:id="rId6"/>
    <p:sldId id="416" r:id="rId7"/>
    <p:sldId id="417" r:id="rId8"/>
    <p:sldId id="418" r:id="rId9"/>
    <p:sldId id="419" r:id="rId10"/>
    <p:sldId id="420" r:id="rId11"/>
    <p:sldId id="421" r:id="rId12"/>
    <p:sldId id="422" r:id="rId13"/>
    <p:sldId id="423" r:id="rId14"/>
    <p:sldId id="424" r:id="rId15"/>
    <p:sldId id="425" r:id="rId16"/>
    <p:sldId id="426" r:id="rId17"/>
    <p:sldId id="427" r:id="rId18"/>
    <p:sldId id="428" r:id="rId19"/>
    <p:sldId id="429" r:id="rId20"/>
    <p:sldId id="430" r:id="rId21"/>
    <p:sldId id="431" r:id="rId22"/>
    <p:sldId id="432" r:id="rId23"/>
    <p:sldId id="433" r:id="rId24"/>
    <p:sldId id="434" r:id="rId25"/>
    <p:sldId id="435" r:id="rId26"/>
    <p:sldId id="436" r:id="rId27"/>
    <p:sldId id="437" r:id="rId28"/>
    <p:sldId id="438" r:id="rId29"/>
    <p:sldId id="439" r:id="rId30"/>
    <p:sldId id="440" r:id="rId31"/>
    <p:sldId id="441" r:id="rId32"/>
    <p:sldId id="442" r:id="rId33"/>
    <p:sldId id="443" r:id="rId34"/>
    <p:sldId id="444" r:id="rId35"/>
    <p:sldId id="445" r:id="rId36"/>
    <p:sldId id="446" r:id="rId37"/>
    <p:sldId id="447" r:id="rId38"/>
    <p:sldId id="448" r:id="rId39"/>
    <p:sldId id="449" r:id="rId40"/>
    <p:sldId id="450" r:id="rId41"/>
    <p:sldId id="451" r:id="rId42"/>
    <p:sldId id="452" r:id="rId43"/>
    <p:sldId id="453" r:id="rId44"/>
    <p:sldId id="454" r:id="rId45"/>
    <p:sldId id="455" r:id="rId46"/>
    <p:sldId id="456" r:id="rId47"/>
    <p:sldId id="401" r:id="rId48"/>
    <p:sldId id="402" r:id="rId49"/>
    <p:sldId id="403" r:id="rId50"/>
    <p:sldId id="404" r:id="rId51"/>
    <p:sldId id="405" r:id="rId52"/>
    <p:sldId id="406" r:id="rId53"/>
    <p:sldId id="407" r:id="rId54"/>
    <p:sldId id="408" r:id="rId55"/>
    <p:sldId id="409" r:id="rId56"/>
    <p:sldId id="410" r:id="rId57"/>
    <p:sldId id="411" r:id="rId5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userDrawn="1">
          <p15:clr>
            <a:srgbClr val="A4A3A4"/>
          </p15:clr>
        </p15:guide>
        <p15:guide id="4" pos="7680" userDrawn="1">
          <p15:clr>
            <a:srgbClr val="A4A3A4"/>
          </p15:clr>
        </p15:guide>
        <p15:guide id="5" orient="horz" userDrawn="1">
          <p15:clr>
            <a:srgbClr val="A4A3A4"/>
          </p15:clr>
        </p15:guide>
        <p15:guide id="6" orient="horz" pos="432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33" d="100"/>
          <a:sy n="33" d="100"/>
        </p:scale>
        <p:origin x="1856" y="624"/>
      </p:cViewPr>
      <p:guideLst>
        <p:guide/>
        <p:guide pos="7680"/>
        <p:guide orient="horz"/>
        <p:guide orient="horz" pos="43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701D0E-89F1-4376-82AD-1AB70BBCFD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BF48211-09E6-4F24-89C6-146EA8367E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F4877F7-7F8F-4883-B899-BCDEB26E8D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4F462-1041-4414-9FB6-44345E38B454}" type="datetimeFigureOut">
              <a:rPr lang="zh-CN" altLang="en-US" smtClean="0"/>
              <a:t>2021/3/27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9A657FB-79D1-4825-8765-36FA6396F7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FDFD127-2D08-48C1-B307-2703072D1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AD90C-EDE2-4FEC-AA8C-37FCD344B87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46230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3F12B14-261D-4E45-978F-2AB2AAD03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51277A4-77CC-475E-B199-B6ED491719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3A4F362-44ED-4E96-8158-DA3E9EAD61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4F462-1041-4414-9FB6-44345E38B454}" type="datetimeFigureOut">
              <a:rPr lang="zh-CN" altLang="en-US" smtClean="0"/>
              <a:t>2021/3/27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AC19A57-C347-4024-A4C1-2FF98D371C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C2441C2-20D9-4E2D-812F-B6D82EE5DF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AD90C-EDE2-4FEC-AA8C-37FCD344B87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14818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A75AFD77-2802-4098-BBC2-6CAE909110A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F989FEA-36DB-4856-AB1E-EACFA8A061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0C1F2DA-EBE3-419E-A9C3-5CB89D55FE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4F462-1041-4414-9FB6-44345E38B454}" type="datetimeFigureOut">
              <a:rPr lang="zh-CN" altLang="en-US" smtClean="0"/>
              <a:t>2021/3/27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0A76684-A470-4B9A-B3FA-B985ACCC98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8FE9652-FF73-4F92-970C-115FD1DB26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AD90C-EDE2-4FEC-AA8C-37FCD344B87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93012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4A3F0E-AFEA-4B40-89BF-7027B82E3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56C4C99-9AE8-44CC-AF24-8B6E7D4B51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CB1256B-5CB8-463F-82FE-14DA9E98D5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4F462-1041-4414-9FB6-44345E38B454}" type="datetimeFigureOut">
              <a:rPr lang="zh-CN" altLang="en-US" smtClean="0"/>
              <a:t>2021/3/27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98B1BEB-EBE1-4527-8805-B1DE1E94A0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19B7CA1-8995-4436-98B6-90B1EEBD8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AD90C-EDE2-4FEC-AA8C-37FCD344B87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87822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82C90C-740C-4296-8C90-AB702B25FF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6557A3D-8C8F-4721-B673-8B4C6041A1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455ADD4-C4DB-4AE1-9195-0C8A601B87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4F462-1041-4414-9FB6-44345E38B454}" type="datetimeFigureOut">
              <a:rPr lang="zh-CN" altLang="en-US" smtClean="0"/>
              <a:t>2021/3/27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702B2A2-FE0F-451E-AB34-E7A2E2E767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8FA6578-BE86-4EFF-8181-F152DFAA3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AD90C-EDE2-4FEC-AA8C-37FCD344B87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60035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41FF3B-1CB8-43E3-BB47-BB7731E5F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9397C72-533C-415D-9269-2870F472AC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931909C-1E45-4BD8-8ED7-0FACCB4542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26CD995-4C1D-4487-A55D-3223FAE36E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4F462-1041-4414-9FB6-44345E38B454}" type="datetimeFigureOut">
              <a:rPr lang="zh-CN" altLang="en-US" smtClean="0"/>
              <a:t>2021/3/27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2B9F580-195D-410F-8E83-9BE5CA4F09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363900D-964B-46FD-84E7-B58221ABCA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AD90C-EDE2-4FEC-AA8C-37FCD344B87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48134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EA9D3DF-EC8E-464C-AB24-A69D24B3E2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7577226-6736-4B63-BE06-09FB0796B4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A42F0F3-CE15-4C4C-A1A4-037F848589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AC87A8B-2156-4DE7-A549-CD7CA333F2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CF73057-8B10-40C6-A659-B30EEFCC214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1A9FC9B2-8076-46FD-848E-1DB49C30A3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4F462-1041-4414-9FB6-44345E38B454}" type="datetimeFigureOut">
              <a:rPr lang="zh-CN" altLang="en-US" smtClean="0"/>
              <a:t>2021/3/27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33E088B4-063D-480F-9D89-725CB7DF7C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E7B91341-0F60-4060-857A-1E9A7A459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AD90C-EDE2-4FEC-AA8C-37FCD344B87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71454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CE2FBC-89A9-4D73-B2E4-A3C5596CC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E46DE24-35A1-4DA3-A182-D2EF981880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4F462-1041-4414-9FB6-44345E38B454}" type="datetimeFigureOut">
              <a:rPr lang="zh-CN" altLang="en-US" smtClean="0"/>
              <a:t>2021/3/27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7D5025A-B778-44F4-896A-98146ECF33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5B7A392-63CF-4EA2-929E-28149D9EF7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AD90C-EDE2-4FEC-AA8C-37FCD344B87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05480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C1E8F82B-2945-4A36-BFD1-9975A46ABD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4F462-1041-4414-9FB6-44345E38B454}" type="datetimeFigureOut">
              <a:rPr lang="zh-CN" altLang="en-US" smtClean="0"/>
              <a:t>2021/3/27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08E18E9D-5165-4751-A217-893CD5EB75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9C0E5EA-2F3C-40CE-A03D-6276BBD33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AD90C-EDE2-4FEC-AA8C-37FCD344B87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5214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44B51C-7A94-4347-9CC9-F4DB53DA91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7A2EE2E-0854-4D4B-B2AC-0120D0F7D6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61AD444-30E3-4A83-A9D2-61025B0E80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0BDAD31-429E-4D86-857B-6F5DE57D81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4F462-1041-4414-9FB6-44345E38B454}" type="datetimeFigureOut">
              <a:rPr lang="zh-CN" altLang="en-US" smtClean="0"/>
              <a:t>2021/3/27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EDBFF51-53A7-4804-8F3F-6ACB2E698B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08EE4D9-A5CB-45B7-AC1D-4A59E77C4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AD90C-EDE2-4FEC-AA8C-37FCD344B87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77673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491E03D-C848-483F-909B-C7BF227D7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F8C99E10-F3C7-4F96-8FD7-2DB876C66CF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4F7B428-6458-4221-895F-789A81F0F0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305AAF9-6604-45E8-AC21-5B6358F8EB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4F462-1041-4414-9FB6-44345E38B454}" type="datetimeFigureOut">
              <a:rPr lang="zh-CN" altLang="en-US" smtClean="0"/>
              <a:t>2021/3/27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D88E0B9-4709-4AFB-9571-ACF0422C3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EA0AC88-D4CF-4AC0-9C9C-6B7E1BC27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AD90C-EDE2-4FEC-AA8C-37FCD344B87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34941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AC8EBCE4-40F0-4B1D-982D-81E2F13CF4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EABDBF6-2A62-4BBF-A179-F56CF1EFFC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DD734C6-F7F7-4099-9677-097BDC8046F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F4F462-1041-4414-9FB6-44345E38B454}" type="datetimeFigureOut">
              <a:rPr lang="zh-CN" altLang="en-US" smtClean="0"/>
              <a:t>2021/3/27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2F28506-FC06-42EF-8B72-10E0DA5041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450AEA0-2640-45E2-B63F-E64438F319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8AD90C-EDE2-4FEC-AA8C-37FCD344B87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58358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76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9666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351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8244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909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9920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57" y="39688"/>
            <a:ext cx="12079287" cy="6829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2874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08" y="0"/>
            <a:ext cx="121531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9207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975"/>
            <a:ext cx="12192000" cy="6804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3503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975"/>
            <a:ext cx="12192000" cy="6804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5652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647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34925"/>
            <a:ext cx="12191999" cy="682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3034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60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5623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6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733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2760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738"/>
            <a:ext cx="12192000" cy="6799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0985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187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1443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68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4635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"/>
            <a:ext cx="12211484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8315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2063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3132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72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6358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179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8191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975"/>
            <a:ext cx="12192000" cy="6804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902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638"/>
            <a:ext cx="12192000" cy="683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6127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75"/>
            <a:ext cx="12192000" cy="684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0664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94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0394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44451"/>
            <a:ext cx="12192000" cy="681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5869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49213"/>
            <a:ext cx="12192000" cy="6808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0822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688"/>
            <a:ext cx="12192000" cy="681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7574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659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974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7644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4619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163"/>
            <a:ext cx="12192000" cy="6827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3740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78158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5739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90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41898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97512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68925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76923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49833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50943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7269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646" y="0"/>
            <a:ext cx="120513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17776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40988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82005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3939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"/>
            <a:ext cx="121644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28639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94403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3838" y="-114300"/>
            <a:ext cx="12639675" cy="708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14507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86016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68670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69070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83069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9550" y="-123825"/>
            <a:ext cx="12611100" cy="710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77963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4091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87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8693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12" y="1"/>
            <a:ext cx="121319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2570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0" y="0"/>
            <a:ext cx="12090400" cy="6874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7772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11" y="0"/>
            <a:ext cx="121623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8138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0</Words>
  <Application>Microsoft Office PowerPoint</Application>
  <PresentationFormat>宽屏</PresentationFormat>
  <Paragraphs>0</Paragraphs>
  <Slides>57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57</vt:i4>
      </vt:variant>
    </vt:vector>
  </HeadingPairs>
  <TitlesOfParts>
    <vt:vector size="61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郭 明</dc:creator>
  <cp:lastModifiedBy>郭 明</cp:lastModifiedBy>
  <cp:revision>8</cp:revision>
  <dcterms:created xsi:type="dcterms:W3CDTF">2021-02-22T15:51:19Z</dcterms:created>
  <dcterms:modified xsi:type="dcterms:W3CDTF">2021-03-27T04:12:40Z</dcterms:modified>
</cp:coreProperties>
</file>